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e+qYm48dnDgr7RnYKb55j6F8m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3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4hjE5ym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bit.ly/3DklNz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48108"/>
            </a:gs>
            <a:gs pos="100000">
              <a:srgbClr val="703D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l="-4420" r="4419"/>
          <a:stretch/>
        </p:blipFill>
        <p:spPr>
          <a:xfrm>
            <a:off x="10120675" y="76200"/>
            <a:ext cx="1997700" cy="6217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73625" y="76200"/>
            <a:ext cx="6398400" cy="6705600"/>
          </a:xfrm>
          <a:prstGeom prst="roundRect">
            <a:avLst>
              <a:gd name="adj" fmla="val 10018"/>
            </a:avLst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  <a:reflection endPos="30000" dist="38100" dir="5400000" fadeDir="5400012" sy="-100000" algn="bl" rotWithShape="0"/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4000" b="1" i="0" u="sng" strike="noStrike" cap="none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r>
              <a:rPr lang="en-US" sz="4000" b="1" u="sng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1" u="sng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夏令營</a:t>
            </a:r>
            <a:endParaRPr sz="4000" b="0" i="0" u="sng" strike="noStrike" cap="none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8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八月十八</a:t>
            </a:r>
            <a:r>
              <a:rPr lang="en-US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至 </a:t>
            </a:r>
            <a:r>
              <a:rPr lang="en-US" sz="2400" b="1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二十二日</a:t>
            </a:r>
            <a:endParaRPr sz="24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100" b="1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上午</a:t>
            </a:r>
            <a:r>
              <a:rPr lang="en-US" sz="2100" b="1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 9:00 – </a:t>
            </a:r>
            <a:r>
              <a:rPr lang="en-US" sz="2100" b="1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下午</a:t>
            </a:r>
            <a:r>
              <a:rPr lang="en-US" sz="2100" b="1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 4:00</a:t>
            </a:r>
            <a:endParaRPr sz="21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1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100" b="1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1 - 5 </a:t>
            </a:r>
            <a:r>
              <a:rPr lang="en-US" sz="2100" b="1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年級小朋友</a:t>
            </a:r>
            <a:endParaRPr sz="21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100" b="1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免費</a:t>
            </a:r>
            <a:r>
              <a:rPr lang="en-US" sz="2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lang="en-US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名額有限</a:t>
            </a:r>
            <a:r>
              <a:rPr lang="en-US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先到先得</a:t>
            </a:r>
            <a:r>
              <a:rPr lang="en-US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200" b="0" i="0" u="none" strike="noStrike" cap="none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0189450" y="697950"/>
            <a:ext cx="1997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5220 Creekbank Road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daycamp@mcbccanada.com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72025" y="1030975"/>
            <a:ext cx="5305375" cy="570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94337" y="4652400"/>
            <a:ext cx="1395633" cy="13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80238" y="2838619"/>
            <a:ext cx="1423813" cy="136240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1021875" y="3236025"/>
            <a:ext cx="3758400" cy="10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100" b="1" dirty="0" err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義工報名</a:t>
            </a:r>
            <a:r>
              <a:rPr lang="en-US" sz="2100" b="1" dirty="0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 : 從3月16日開始 → </a:t>
            </a:r>
            <a:endParaRPr sz="2100"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b="1" dirty="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lnSpc>
                <a:spcPct val="115833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u="sng" dirty="0">
                <a:solidFill>
                  <a:srgbClr val="FFF2CC"/>
                </a:solidFill>
                <a:latin typeface="Aptos"/>
                <a:ea typeface="Aptos"/>
                <a:cs typeface="Aptos"/>
                <a:sym typeface="Aptos"/>
              </a:rPr>
              <a:t>http://</a:t>
            </a:r>
            <a:r>
              <a:rPr lang="en-US" u="sng" dirty="0">
                <a:solidFill>
                  <a:srgbClr val="FFF2CC"/>
                </a:solidFill>
                <a:latin typeface="Aptos"/>
                <a:ea typeface="Aptos"/>
                <a:cs typeface="Aptos"/>
                <a:sym typeface="Apto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bit.ly/3DklNzf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317100" y="4076200"/>
            <a:ext cx="11400" cy="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437150" y="4834100"/>
            <a:ext cx="4416900" cy="10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夏令營報名 : 從4月6日</a:t>
            </a:r>
            <a:r>
              <a:rPr lang="en-US" sz="1800" b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下午1:00</a:t>
            </a:r>
            <a:r>
              <a:rPr lang="en-US" sz="2000" b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開始  </a:t>
            </a:r>
            <a:r>
              <a:rPr lang="en-US" sz="1800" b="1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→</a:t>
            </a:r>
            <a:endParaRPr sz="1800" b="1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457200" algn="l" rtl="0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u="sng">
                <a:solidFill>
                  <a:srgbClr val="FFF2CC"/>
                </a:solidFill>
                <a:latin typeface="Aptos"/>
                <a:ea typeface="Aptos"/>
                <a:cs typeface="Aptos"/>
                <a:sym typeface="Apto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http://bit.ly/4hjE5ym</a:t>
            </a:r>
            <a:endParaRPr sz="200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800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1800" b="1">
              <a:solidFill>
                <a:srgbClr val="FFF2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D4E Yapalong</cp:lastModifiedBy>
  <cp:revision>1</cp:revision>
  <dcterms:created xsi:type="dcterms:W3CDTF">2024-03-21T02:57:51Z</dcterms:created>
  <dcterms:modified xsi:type="dcterms:W3CDTF">2025-03-12T02:01:12Z</dcterms:modified>
</cp:coreProperties>
</file>